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62" r:id="rId8"/>
    <p:sldId id="261" r:id="rId9"/>
    <p:sldId id="258" r:id="rId10"/>
    <p:sldId id="257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89595DF7-ECA6-4C11-8790-2A7341100723}"/>
    <pc:docChg chg="undo custSel modSld">
      <pc:chgData name="IVA Palčić Strčić" userId="ba6dff45-8d8f-4a43-b954-a00cf4685489" providerId="ADAL" clId="{89595DF7-ECA6-4C11-8790-2A7341100723}" dt="2022-03-07T11:58:21.505" v="18" actId="1076"/>
      <pc:docMkLst>
        <pc:docMk/>
      </pc:docMkLst>
      <pc:sldChg chg="modSp">
        <pc:chgData name="IVA Palčić Strčić" userId="ba6dff45-8d8f-4a43-b954-a00cf4685489" providerId="ADAL" clId="{89595DF7-ECA6-4C11-8790-2A7341100723}" dt="2022-03-07T11:57:26.121" v="9" actId="1076"/>
        <pc:sldMkLst>
          <pc:docMk/>
          <pc:sldMk cId="1176491477" sldId="257"/>
        </pc:sldMkLst>
        <pc:spChg chg="mod">
          <ac:chgData name="IVA Palčić Strčić" userId="ba6dff45-8d8f-4a43-b954-a00cf4685489" providerId="ADAL" clId="{89595DF7-ECA6-4C11-8790-2A7341100723}" dt="2022-03-07T11:56:07.433" v="3" actId="20577"/>
          <ac:spMkLst>
            <pc:docMk/>
            <pc:sldMk cId="1176491477" sldId="257"/>
            <ac:spMk id="9" creationId="{D91A0E99-9070-4C98-9C72-81BE84907E31}"/>
          </ac:spMkLst>
        </pc:spChg>
        <pc:picChg chg="mod">
          <ac:chgData name="IVA Palčić Strčić" userId="ba6dff45-8d8f-4a43-b954-a00cf4685489" providerId="ADAL" clId="{89595DF7-ECA6-4C11-8790-2A7341100723}" dt="2022-03-07T11:57:26.121" v="9" actId="1076"/>
          <ac:picMkLst>
            <pc:docMk/>
            <pc:sldMk cId="1176491477" sldId="257"/>
            <ac:picMk id="6" creationId="{873D4216-BE51-4C8E-A374-6181421D80B2}"/>
          </ac:picMkLst>
        </pc:picChg>
        <pc:picChg chg="mod">
          <ac:chgData name="IVA Palčić Strčić" userId="ba6dff45-8d8f-4a43-b954-a00cf4685489" providerId="ADAL" clId="{89595DF7-ECA6-4C11-8790-2A7341100723}" dt="2022-03-07T11:57:19.536" v="8" actId="1076"/>
          <ac:picMkLst>
            <pc:docMk/>
            <pc:sldMk cId="1176491477" sldId="257"/>
            <ac:picMk id="8" creationId="{43667C91-8C8A-42A8-81B2-DB0CDF84A197}"/>
          </ac:picMkLst>
        </pc:picChg>
      </pc:sldChg>
      <pc:sldChg chg="modSp">
        <pc:chgData name="IVA Palčić Strčić" userId="ba6dff45-8d8f-4a43-b954-a00cf4685489" providerId="ADAL" clId="{89595DF7-ECA6-4C11-8790-2A7341100723}" dt="2022-03-07T11:53:59.027" v="1" actId="20577"/>
        <pc:sldMkLst>
          <pc:docMk/>
          <pc:sldMk cId="3119100114" sldId="262"/>
        </pc:sldMkLst>
        <pc:spChg chg="mod">
          <ac:chgData name="IVA Palčić Strčić" userId="ba6dff45-8d8f-4a43-b954-a00cf4685489" providerId="ADAL" clId="{89595DF7-ECA6-4C11-8790-2A7341100723}" dt="2022-03-07T11:53:59.027" v="1" actId="20577"/>
          <ac:spMkLst>
            <pc:docMk/>
            <pc:sldMk cId="3119100114" sldId="262"/>
            <ac:spMk id="13" creationId="{72F67349-46EA-4F49-AE21-95101AD062CF}"/>
          </ac:spMkLst>
        </pc:spChg>
      </pc:sldChg>
      <pc:sldChg chg="delSp modSp">
        <pc:chgData name="IVA Palčić Strčić" userId="ba6dff45-8d8f-4a43-b954-a00cf4685489" providerId="ADAL" clId="{89595DF7-ECA6-4C11-8790-2A7341100723}" dt="2022-03-07T11:58:21.505" v="18" actId="1076"/>
        <pc:sldMkLst>
          <pc:docMk/>
          <pc:sldMk cId="460454043" sldId="263"/>
        </pc:sldMkLst>
        <pc:spChg chg="del">
          <ac:chgData name="IVA Palčić Strčić" userId="ba6dff45-8d8f-4a43-b954-a00cf4685489" providerId="ADAL" clId="{89595DF7-ECA6-4C11-8790-2A7341100723}" dt="2022-03-07T11:58:08.045" v="16" actId="478"/>
          <ac:spMkLst>
            <pc:docMk/>
            <pc:sldMk cId="460454043" sldId="263"/>
            <ac:spMk id="13" creationId="{0E37DF52-EC2E-462D-AED7-BEFBDD5DF992}"/>
          </ac:spMkLst>
        </pc:spChg>
        <pc:spChg chg="mod">
          <ac:chgData name="IVA Palčić Strčić" userId="ba6dff45-8d8f-4a43-b954-a00cf4685489" providerId="ADAL" clId="{89595DF7-ECA6-4C11-8790-2A7341100723}" dt="2022-03-07T11:57:56.567" v="14" actId="1076"/>
          <ac:spMkLst>
            <pc:docMk/>
            <pc:sldMk cId="460454043" sldId="263"/>
            <ac:spMk id="17" creationId="{9BB3DB61-7D9A-4038-B5DA-9C912033B715}"/>
          </ac:spMkLst>
        </pc:spChg>
        <pc:spChg chg="mod">
          <ac:chgData name="IVA Palčić Strčić" userId="ba6dff45-8d8f-4a43-b954-a00cf4685489" providerId="ADAL" clId="{89595DF7-ECA6-4C11-8790-2A7341100723}" dt="2022-03-07T11:57:55.890" v="13" actId="1076"/>
          <ac:spMkLst>
            <pc:docMk/>
            <pc:sldMk cId="460454043" sldId="263"/>
            <ac:spMk id="18" creationId="{4917F41F-F1D0-4555-B3F5-0B9D82DA1150}"/>
          </ac:spMkLst>
        </pc:spChg>
        <pc:spChg chg="mod">
          <ac:chgData name="IVA Palčić Strčić" userId="ba6dff45-8d8f-4a43-b954-a00cf4685489" providerId="ADAL" clId="{89595DF7-ECA6-4C11-8790-2A7341100723}" dt="2022-03-07T11:58:14.215" v="17" actId="1076"/>
          <ac:spMkLst>
            <pc:docMk/>
            <pc:sldMk cId="460454043" sldId="263"/>
            <ac:spMk id="21" creationId="{3E05CD82-BF7F-49EB-8B27-AF3DA0A41855}"/>
          </ac:spMkLst>
        </pc:spChg>
        <pc:picChg chg="mod">
          <ac:chgData name="IVA Palčić Strčić" userId="ba6dff45-8d8f-4a43-b954-a00cf4685489" providerId="ADAL" clId="{89595DF7-ECA6-4C11-8790-2A7341100723}" dt="2022-03-07T11:58:21.505" v="18" actId="1076"/>
          <ac:picMkLst>
            <pc:docMk/>
            <pc:sldMk cId="460454043" sldId="263"/>
            <ac:picMk id="5" creationId="{ED6F8C08-37DD-45B6-B0A0-42D1A752BE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DDBB0E-C9B2-49FC-8855-B734AA7A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C5ADC45-0168-481B-88B5-B572E5F6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F4C941-4B02-4C86-B964-097B006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405176-13DB-433A-B62A-0FD5DD5D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CB5A169-0A9E-453D-A8ED-85BB6E54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058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257820-D0AA-4D1D-B3D9-9397D4E0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E870673-A0E5-47E0-84F8-607E5B668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1BCA236-7A6C-420C-AAA7-3E9C3103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22CD5F-B167-4D1A-8F75-1B44590A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5016ECF-739E-4DFA-8DFB-06F72AC1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67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4A74FEF-BD13-4BC7-A17A-C19C78D7F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BC4416-F3A5-4305-9715-287044F3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A432E00-A437-42A9-85C3-2CFAE847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DD4BFB-DEE7-4E61-A6DB-F65C68F8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1629B74-1A83-4D81-8CF5-A177DC59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13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1C5554-02B6-4FA4-BDCC-6423BE69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5BCB75-5025-48FA-81BB-2833C71F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B66D790-CAEA-4249-A5A4-1267178A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165FD55-B9F9-454F-AA9B-9FDBE59F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715A657-6191-45A2-955A-83CC8DA2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525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4658FF-F893-4E39-A01D-965A2B5E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E723796-7605-49DD-B05C-AF5657EE6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D582602-9919-46BA-9743-FC6E1FCB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5C6F75-EACE-4CBA-A708-911A9F6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492557-8F78-42A3-8086-B35BA795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513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2766D6-31E3-4788-B1CA-9F2F702E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78EEAB-2281-4432-9F44-AD7526134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0CC6D9E-FE29-4B50-ADE6-A05948EF3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518547C-05A0-40F5-AC6F-EEAB090F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A48D672-B814-4CC0-A552-7E9D19AA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4776332-048F-4DAC-906A-AB82149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5938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C277E7-4844-4B9F-8A51-EDE2EA78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FFA6B24-0F5E-40E0-B0D3-F43808FB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C26EE70-74A1-43A5-8F7F-A46427221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ECC0E5B-29D4-4026-AAF3-A85F4C5DF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12899DF-AA55-4B63-8E97-1D857D741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FD51BBB-E045-49D5-BF98-A9D1C105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6A5E82B-AA89-4C32-B3EF-49AB3E2B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CD2F9E6-1B1C-4BDE-B654-FB919FC7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4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48251E-43E4-4F70-BDCA-883A59BE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C2CB157-C445-4CEF-954B-074C7532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D5EFAD5-2C00-41AF-976A-72E71FD3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F3E4197-9A56-43DE-B446-CDEF5710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303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78A973E-8D12-4790-B2AC-704D623E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9E3F31B-D1A0-481D-9C0B-714D6685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F7DB6D2-47B1-4B00-BD0C-647B6B26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35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6D3B67-580A-4F67-AB22-B38E3AB5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B13BACF-11C9-47D1-8AF8-697F7996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B71D236-364E-407A-8940-5933CC8A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340B3A8-73DE-4EF9-B4AA-586D8C34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CAF72B3-576F-4828-999A-064797B6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612C454-FAAA-4A38-B8C3-8E3398E8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229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B684B2-5AC5-4913-9022-091C32D3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CB09BD5-6A5A-47DC-B864-E49897E2B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2D744FD-FCE3-42A4-87C3-A58EF8BF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C097836-4C34-4578-8EE6-0660BF33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D3319E8-912E-4D52-93B6-DF621002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44F788B-5DC0-4C90-9C9F-4F3C0193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876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6D9225B-CD5E-4F91-ACE0-186840F1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796C716-70F0-4048-9D9A-83501ECD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371D47-0D21-46AF-B0E0-DCFB4D309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E342-936F-41D2-9EB2-92B691AD0DDF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201529C-8C67-4CFB-8BAF-8C291CE28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3B08FEC-E7BF-41A9-9E9D-DAC82536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6CDD-9AD3-42AF-B460-093334997C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59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bookwidgets.com/play/dZKs2C34-iQAEsxQhvAAAA/SCDUPS5/di8-l13-rep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284457-43A4-4480-A52B-14B6C7FE28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51577F8-024C-453D-B89E-FBBF6B8AFE22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13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Living</a:t>
            </a:r>
            <a:r>
              <a:rPr lang="hr-HR" sz="4800" dirty="0">
                <a:solidFill>
                  <a:srgbClr val="FF33CC"/>
                </a:solidFill>
              </a:rPr>
              <a:t> online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E42557F-46B2-4A79-AC02-B0B8D6CC0A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1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64CD5EE-7514-4A6C-94BE-56351A87E9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07" y="407484"/>
            <a:ext cx="8427507" cy="644765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FD2F072-B16E-43F3-82AA-97E139204B82}"/>
              </a:ext>
            </a:extLst>
          </p:cNvPr>
          <p:cNvSpPr txBox="1"/>
          <p:nvPr/>
        </p:nvSpPr>
        <p:spPr>
          <a:xfrm>
            <a:off x="5584665" y="194706"/>
            <a:ext cx="4793331" cy="167116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Showcard Gothic" panose="04020904020102020604" pitchFamily="82" charset="0"/>
              </a:rPr>
              <a:t>Smartphone app saves teen’s life</a:t>
            </a:r>
            <a:r>
              <a:rPr lang="hr-HR" sz="2800" dirty="0">
                <a:latin typeface="Showcard Gothic" panose="04020904020102020604" pitchFamily="82" charset="0"/>
              </a:rPr>
              <a:t>.</a:t>
            </a:r>
            <a:endParaRPr lang="hr-HR" sz="2800" b="1" dirty="0">
              <a:latin typeface="Showcard Gothic" panose="04020904020102020604" pitchFamily="82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92C8163-09E9-46D0-BFFA-76C6D6BC39BB}"/>
              </a:ext>
            </a:extLst>
          </p:cNvPr>
          <p:cNvSpPr txBox="1"/>
          <p:nvPr/>
        </p:nvSpPr>
        <p:spPr>
          <a:xfrm>
            <a:off x="8280997" y="2104150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W</a:t>
            </a:r>
            <a:r>
              <a:rPr lang="en-US" dirty="0"/>
              <a:t>hat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en-US" dirty="0"/>
              <a:t>a smartphone app</a:t>
            </a:r>
            <a:r>
              <a:rPr lang="hr-HR" dirty="0"/>
              <a:t>?</a:t>
            </a:r>
            <a:endParaRPr lang="hr-HR" b="1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D4601DD-08B1-4E67-BD67-4714F9821910}"/>
              </a:ext>
            </a:extLst>
          </p:cNvPr>
          <p:cNvSpPr txBox="1"/>
          <p:nvPr/>
        </p:nvSpPr>
        <p:spPr>
          <a:xfrm>
            <a:off x="7981330" y="2926246"/>
            <a:ext cx="3510433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W</a:t>
            </a:r>
            <a:r>
              <a:rPr lang="en-US" dirty="0"/>
              <a:t>hat questions the headline rises</a:t>
            </a:r>
            <a:r>
              <a:rPr lang="hr-HR" dirty="0"/>
              <a:t>?</a:t>
            </a:r>
            <a:endParaRPr lang="hr-HR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C762438-E1B7-4072-959E-F73CFE9F394A}"/>
              </a:ext>
            </a:extLst>
          </p:cNvPr>
          <p:cNvSpPr txBox="1"/>
          <p:nvPr/>
        </p:nvSpPr>
        <p:spPr>
          <a:xfrm>
            <a:off x="8539909" y="3789117"/>
            <a:ext cx="3510433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W</a:t>
            </a:r>
            <a:r>
              <a:rPr lang="en-US" dirty="0"/>
              <a:t>hat would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like to know</a:t>
            </a:r>
            <a:r>
              <a:rPr lang="hr-HR" dirty="0"/>
              <a:t>?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725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0E5434F-C419-4533-8B43-0E927D1B77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475" y="653491"/>
            <a:ext cx="7288566" cy="260247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AA4369C5-BCD1-4309-A80B-F201EF51CA20}"/>
              </a:ext>
            </a:extLst>
          </p:cNvPr>
          <p:cNvSpPr/>
          <p:nvPr/>
        </p:nvSpPr>
        <p:spPr>
          <a:xfrm>
            <a:off x="7210545" y="1137534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84E95A5E-F7D5-4342-BF5E-684E59614B8E}"/>
              </a:ext>
            </a:extLst>
          </p:cNvPr>
          <p:cNvSpPr/>
          <p:nvPr/>
        </p:nvSpPr>
        <p:spPr>
          <a:xfrm>
            <a:off x="7017113" y="1476088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0A9199D8-5EFB-4624-AA39-DF6C1A51A474}"/>
              </a:ext>
            </a:extLst>
          </p:cNvPr>
          <p:cNvSpPr/>
          <p:nvPr/>
        </p:nvSpPr>
        <p:spPr>
          <a:xfrm>
            <a:off x="7220361" y="1785449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D4D1A81E-844C-44B9-891A-10D77F451D49}"/>
              </a:ext>
            </a:extLst>
          </p:cNvPr>
          <p:cNvSpPr/>
          <p:nvPr/>
        </p:nvSpPr>
        <p:spPr>
          <a:xfrm>
            <a:off x="7053562" y="2124003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62F580A1-ADFD-4D61-A77B-38D1E191E8DB}"/>
              </a:ext>
            </a:extLst>
          </p:cNvPr>
          <p:cNvSpPr/>
          <p:nvPr/>
        </p:nvSpPr>
        <p:spPr>
          <a:xfrm>
            <a:off x="7242808" y="2486887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84E03A38-BDD6-4559-A607-A82D955E5A88}"/>
              </a:ext>
            </a:extLst>
          </p:cNvPr>
          <p:cNvSpPr/>
          <p:nvPr/>
        </p:nvSpPr>
        <p:spPr>
          <a:xfrm>
            <a:off x="7039560" y="2771918"/>
            <a:ext cx="213064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85D986A-3549-4752-B697-62312FC152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997" y="3418753"/>
            <a:ext cx="6505575" cy="1438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D142F2C-A212-4F8C-80C0-C8FD0CF47F92}"/>
              </a:ext>
            </a:extLst>
          </p:cNvPr>
          <p:cNvSpPr txBox="1"/>
          <p:nvPr/>
        </p:nvSpPr>
        <p:spPr>
          <a:xfrm>
            <a:off x="5035997" y="5097539"/>
            <a:ext cx="6505575" cy="153888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 Macy says that the car crash happened because the road was wet.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 Macy’s mum says that </a:t>
            </a:r>
            <a:r>
              <a:rPr lang="en-US" dirty="0" err="1"/>
              <a:t>FindMyFriend</a:t>
            </a:r>
            <a:r>
              <a:rPr lang="en-US" dirty="0"/>
              <a:t> app is very useful. </a:t>
            </a:r>
            <a:endParaRPr lang="hr-H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 She also thinks that modern technology has many advantages</a:t>
            </a:r>
            <a:r>
              <a:rPr lang="hr-HR" dirty="0"/>
              <a:t>.</a:t>
            </a:r>
            <a:endParaRPr lang="hr-HR" b="1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C19EAFB-CCFA-44EB-A3AD-867641DCB874}"/>
              </a:ext>
            </a:extLst>
          </p:cNvPr>
          <p:cNvSpPr txBox="1"/>
          <p:nvPr/>
        </p:nvSpPr>
        <p:spPr>
          <a:xfrm>
            <a:off x="1370141" y="4429919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Bahnschrift Light" panose="020B0502040204020203" pitchFamily="34" charset="0"/>
              </a:rPr>
              <a:t>Why do car crashes happen?</a:t>
            </a:r>
            <a:endParaRPr lang="hr-HR" b="1" dirty="0">
              <a:latin typeface="Bahnschrift Light" panose="020B0502040204020203" pitchFamily="34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5DA74E9-76A8-4512-BF54-E7837DD7B1FF}"/>
              </a:ext>
            </a:extLst>
          </p:cNvPr>
          <p:cNvSpPr txBox="1"/>
          <p:nvPr/>
        </p:nvSpPr>
        <p:spPr>
          <a:xfrm>
            <a:off x="328475" y="5266584"/>
            <a:ext cx="3790764" cy="111992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Bahnschrift Light" panose="020B0502040204020203" pitchFamily="34" charset="0"/>
              </a:rPr>
              <a:t>How can you reduce the risk of death in car accidents?</a:t>
            </a:r>
            <a:endParaRPr lang="hr-HR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0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B694644-DD2C-4F84-AD06-059EF279D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067" r="6023"/>
          <a:stretch/>
        </p:blipFill>
        <p:spPr>
          <a:xfrm>
            <a:off x="154844" y="211137"/>
            <a:ext cx="4136994" cy="5524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BA09CD7-A275-4C88-8F66-D299E50B34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00" r="16100"/>
          <a:stretch/>
        </p:blipFill>
        <p:spPr>
          <a:xfrm>
            <a:off x="4447476" y="923926"/>
            <a:ext cx="7559142" cy="2200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D732A4E-C5DA-45BB-8F3B-5E9A9FCDF71E}"/>
              </a:ext>
            </a:extLst>
          </p:cNvPr>
          <p:cNvSpPr txBox="1"/>
          <p:nvPr/>
        </p:nvSpPr>
        <p:spPr>
          <a:xfrm>
            <a:off x="6747029" y="1462756"/>
            <a:ext cx="495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wearing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seatbelt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reduces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risk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death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6F9EE43-D74A-4E03-BA64-DE92645437C2}"/>
              </a:ext>
            </a:extLst>
          </p:cNvPr>
          <p:cNvSpPr txBox="1"/>
          <p:nvPr/>
        </p:nvSpPr>
        <p:spPr>
          <a:xfrm>
            <a:off x="5714260" y="1830470"/>
            <a:ext cx="495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most </a:t>
            </a:r>
            <a:r>
              <a:rPr lang="hr-HR" sz="1600" dirty="0" err="1">
                <a:solidFill>
                  <a:srgbClr val="FF33CC"/>
                </a:solidFill>
              </a:rPr>
              <a:t>accidents</a:t>
            </a:r>
            <a:r>
              <a:rPr lang="hr-HR" sz="1600" dirty="0">
                <a:solidFill>
                  <a:srgbClr val="FF33CC"/>
                </a:solidFill>
              </a:rPr>
              <a:t> are </a:t>
            </a:r>
            <a:r>
              <a:rPr lang="hr-HR" sz="1600" dirty="0" err="1">
                <a:solidFill>
                  <a:srgbClr val="FF33CC"/>
                </a:solidFill>
              </a:rPr>
              <a:t>caused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drink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driving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speeding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FF29024-BD6D-4E54-9187-04274ADA7CEA}"/>
              </a:ext>
            </a:extLst>
          </p:cNvPr>
          <p:cNvSpPr txBox="1"/>
          <p:nvPr/>
        </p:nvSpPr>
        <p:spPr>
          <a:xfrm>
            <a:off x="5429905" y="2178032"/>
            <a:ext cx="495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lots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crashes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happen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because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drivers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fall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asleep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5514A90-2403-48D0-A018-6CAFD85D69C3}"/>
              </a:ext>
            </a:extLst>
          </p:cNvPr>
          <p:cNvSpPr txBox="1"/>
          <p:nvPr/>
        </p:nvSpPr>
        <p:spPr>
          <a:xfrm>
            <a:off x="5811763" y="2538577"/>
            <a:ext cx="635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using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mobile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phone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while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driving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increases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chances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crashing</a:t>
            </a:r>
            <a:r>
              <a:rPr lang="hr-HR" sz="1600" dirty="0">
                <a:solidFill>
                  <a:srgbClr val="FF33CC"/>
                </a:solidFill>
              </a:rPr>
              <a:t>. 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48BC39C-1E96-4D13-B998-AA22B4C6455C}"/>
              </a:ext>
            </a:extLst>
          </p:cNvPr>
          <p:cNvSpPr txBox="1"/>
          <p:nvPr/>
        </p:nvSpPr>
        <p:spPr>
          <a:xfrm>
            <a:off x="4624999" y="3288577"/>
            <a:ext cx="7204096" cy="135421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Officer Bellows also says that she doesn’t let her daughter drive a car alone. </a:t>
            </a:r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She also says that she believes teenagers should ride their bikes instead of driving cars. </a:t>
            </a:r>
            <a:endParaRPr lang="hr-HR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53C7B97-518A-45D1-BB97-20E28519A425}"/>
              </a:ext>
            </a:extLst>
          </p:cNvPr>
          <p:cNvSpPr txBox="1"/>
          <p:nvPr/>
        </p:nvSpPr>
        <p:spPr>
          <a:xfrm>
            <a:off x="4639474" y="5533964"/>
            <a:ext cx="7204096" cy="80021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’I don’t let my daughter drive a car alone.’ </a:t>
            </a:r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‘I believe teenagers should ride their bikes instead of driving cars.’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1191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6676C7A-087F-4917-A873-B2A913EA2F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153" r="3784"/>
          <a:stretch/>
        </p:blipFill>
        <p:spPr>
          <a:xfrm>
            <a:off x="116906" y="1122363"/>
            <a:ext cx="7265033" cy="36377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2C3EDD0-3692-467F-8C48-90BD547365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9639" y="239712"/>
            <a:ext cx="4552950" cy="5495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5318BBE-29F6-4998-9437-552B6E277810}"/>
              </a:ext>
            </a:extLst>
          </p:cNvPr>
          <p:cNvSpPr txBox="1"/>
          <p:nvPr/>
        </p:nvSpPr>
        <p:spPr>
          <a:xfrm>
            <a:off x="2450087" y="1977609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stranded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60A99A2-299E-4008-A15B-A2E82E48180D}"/>
              </a:ext>
            </a:extLst>
          </p:cNvPr>
          <p:cNvSpPr txBox="1"/>
          <p:nvPr/>
        </p:nvSpPr>
        <p:spPr>
          <a:xfrm>
            <a:off x="2450087" y="2316163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notice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8299455-26CC-4AE4-BFC1-67DCC8954981}"/>
              </a:ext>
            </a:extLst>
          </p:cNvPr>
          <p:cNvSpPr txBox="1"/>
          <p:nvPr/>
        </p:nvSpPr>
        <p:spPr>
          <a:xfrm>
            <a:off x="2450086" y="2649120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rescue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B8A389A-E2DC-47AA-BA41-1F3829B009C8}"/>
              </a:ext>
            </a:extLst>
          </p:cNvPr>
          <p:cNvSpPr txBox="1"/>
          <p:nvPr/>
        </p:nvSpPr>
        <p:spPr>
          <a:xfrm>
            <a:off x="4673096" y="2987674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2F100B9-7FF7-4355-BC06-3B269AA8B41D}"/>
              </a:ext>
            </a:extLst>
          </p:cNvPr>
          <p:cNvSpPr txBox="1"/>
          <p:nvPr/>
        </p:nvSpPr>
        <p:spPr>
          <a:xfrm>
            <a:off x="751642" y="3326228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099F0A1-084F-4723-8FA8-3CC4B9775AE0}"/>
              </a:ext>
            </a:extLst>
          </p:cNvPr>
          <p:cNvSpPr txBox="1"/>
          <p:nvPr/>
        </p:nvSpPr>
        <p:spPr>
          <a:xfrm>
            <a:off x="2450085" y="3705009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54D2CD9-03C5-4942-AD63-B69A18BE25D3}"/>
              </a:ext>
            </a:extLst>
          </p:cNvPr>
          <p:cNvSpPr txBox="1"/>
          <p:nvPr/>
        </p:nvSpPr>
        <p:spPr>
          <a:xfrm>
            <a:off x="905370" y="4012197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slides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D19E4F7-C853-4777-A7B1-8999AC81337F}"/>
              </a:ext>
            </a:extLst>
          </p:cNvPr>
          <p:cNvSpPr txBox="1"/>
          <p:nvPr/>
        </p:nvSpPr>
        <p:spPr>
          <a:xfrm>
            <a:off x="1189608" y="4359612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flips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9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A62544D-A703-4C29-B2ED-F9A7585F74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9496" y="1188778"/>
            <a:ext cx="8131419" cy="522399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11B55CE-8DA8-43F8-AE70-C9336166D441}"/>
              </a:ext>
            </a:extLst>
          </p:cNvPr>
          <p:cNvSpPr txBox="1"/>
          <p:nvPr/>
        </p:nvSpPr>
        <p:spPr>
          <a:xfrm>
            <a:off x="3014524" y="1996248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rescue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9EDDBA6-0684-44A8-A193-C788635BFDAA}"/>
              </a:ext>
            </a:extLst>
          </p:cNvPr>
          <p:cNvSpPr txBox="1"/>
          <p:nvPr/>
        </p:nvSpPr>
        <p:spPr>
          <a:xfrm>
            <a:off x="3639695" y="2426877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curfew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C0AA716-C4FB-464B-8D60-9BA005373083}"/>
              </a:ext>
            </a:extLst>
          </p:cNvPr>
          <p:cNvSpPr txBox="1"/>
          <p:nvPr/>
        </p:nvSpPr>
        <p:spPr>
          <a:xfrm>
            <a:off x="4145722" y="2811715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B26895F-0B50-46BE-A191-A28B13EE651D}"/>
              </a:ext>
            </a:extLst>
          </p:cNvPr>
          <p:cNvSpPr txBox="1"/>
          <p:nvPr/>
        </p:nvSpPr>
        <p:spPr>
          <a:xfrm>
            <a:off x="4918079" y="3457729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notice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C80A58D-D174-4899-95A7-9ACC0E7AFB14}"/>
              </a:ext>
            </a:extLst>
          </p:cNvPr>
          <p:cNvSpPr txBox="1"/>
          <p:nvPr/>
        </p:nvSpPr>
        <p:spPr>
          <a:xfrm>
            <a:off x="8469147" y="4091365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advantage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E37DF52-EC2E-462D-AED7-BEFBDD5DF992}"/>
              </a:ext>
            </a:extLst>
          </p:cNvPr>
          <p:cNvSpPr txBox="1"/>
          <p:nvPr/>
        </p:nvSpPr>
        <p:spPr>
          <a:xfrm>
            <a:off x="4261132" y="4773206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AD958AE-1921-487F-AC6D-3DFCE17C5914}"/>
              </a:ext>
            </a:extLst>
          </p:cNvPr>
          <p:cNvSpPr txBox="1"/>
          <p:nvPr/>
        </p:nvSpPr>
        <p:spPr>
          <a:xfrm>
            <a:off x="7608014" y="5111760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slide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4DB913C-35C7-40C9-833B-89CF88484E67}"/>
              </a:ext>
            </a:extLst>
          </p:cNvPr>
          <p:cNvSpPr txBox="1"/>
          <p:nvPr/>
        </p:nvSpPr>
        <p:spPr>
          <a:xfrm>
            <a:off x="3124790" y="5758393"/>
            <a:ext cx="154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stranded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4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73D4216-BE51-4C8E-A374-6181421D8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274" y="25977"/>
            <a:ext cx="5067300" cy="6819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38BF38C-B8F2-4046-918E-5C9E759235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662" y="243429"/>
            <a:ext cx="6736257" cy="17296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3667C91-8C8A-42A8-81B2-DB0CDF84A1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0119" y="2092138"/>
            <a:ext cx="7379321" cy="459351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95BC0C3-A5E8-45B2-B2EC-D614F9081C62}"/>
              </a:ext>
            </a:extLst>
          </p:cNvPr>
          <p:cNvSpPr txBox="1"/>
          <p:nvPr/>
        </p:nvSpPr>
        <p:spPr>
          <a:xfrm>
            <a:off x="4944862" y="4003829"/>
            <a:ext cx="241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computers are easy to use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B80E750-5E20-4B4E-B15F-4552EEC4951E}"/>
              </a:ext>
            </a:extLst>
          </p:cNvPr>
          <p:cNvSpPr txBox="1"/>
          <p:nvPr/>
        </p:nvSpPr>
        <p:spPr>
          <a:xfrm>
            <a:off x="7343997" y="3998625"/>
            <a:ext cx="42946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2 He says that he uses his computer every day.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ED15E09-5D08-40BB-9C68-FCFDC93AE5B2}"/>
              </a:ext>
            </a:extLst>
          </p:cNvPr>
          <p:cNvSpPr txBox="1"/>
          <p:nvPr/>
        </p:nvSpPr>
        <p:spPr>
          <a:xfrm>
            <a:off x="3499966" y="4347587"/>
            <a:ext cx="42946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3</a:t>
            </a:r>
            <a:r>
              <a:rPr lang="hr-HR" sz="1600" dirty="0">
                <a:solidFill>
                  <a:srgbClr val="FF33CC"/>
                </a:solidFill>
              </a:rPr>
              <a:t> He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en-US" sz="1600" dirty="0">
                <a:solidFill>
                  <a:srgbClr val="FF33CC"/>
                </a:solidFill>
              </a:rPr>
              <a:t> he mostly needs it for his research.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8EB4EEC7-A6CC-4568-ACE8-41F444BAAC4E}"/>
              </a:ext>
            </a:extLst>
          </p:cNvPr>
          <p:cNvSpPr/>
          <p:nvPr/>
        </p:nvSpPr>
        <p:spPr>
          <a:xfrm>
            <a:off x="3471141" y="4733766"/>
            <a:ext cx="457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 He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sometimes he plays computer games.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C64FDB7-3B39-4D17-B171-AF831D34407A}"/>
              </a:ext>
            </a:extLst>
          </p:cNvPr>
          <p:cNvSpPr txBox="1"/>
          <p:nvPr/>
        </p:nvSpPr>
        <p:spPr>
          <a:xfrm>
            <a:off x="3450182" y="5088523"/>
            <a:ext cx="540020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  <a:r>
              <a:rPr lang="en-US" sz="1600" dirty="0">
                <a:solidFill>
                  <a:srgbClr val="FF33CC"/>
                </a:solidFill>
              </a:rPr>
              <a:t> He says that </a:t>
            </a:r>
            <a:r>
              <a:rPr lang="hr-HR" sz="1600" dirty="0" err="1">
                <a:solidFill>
                  <a:srgbClr val="FF33CC"/>
                </a:solidFill>
              </a:rPr>
              <a:t>they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are the miracle of the modern world.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4F7AF63-3D0E-4A59-997A-439881554E49}"/>
              </a:ext>
            </a:extLst>
          </p:cNvPr>
          <p:cNvSpPr txBox="1"/>
          <p:nvPr/>
        </p:nvSpPr>
        <p:spPr>
          <a:xfrm>
            <a:off x="8410254" y="5048508"/>
            <a:ext cx="347760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  <a:r>
              <a:rPr lang="en-US" sz="1600" dirty="0">
                <a:solidFill>
                  <a:srgbClr val="FF33CC"/>
                </a:solidFill>
              </a:rPr>
              <a:t> He says that </a:t>
            </a:r>
            <a:r>
              <a:rPr lang="hr-HR" sz="1600" dirty="0">
                <a:solidFill>
                  <a:srgbClr val="FF33CC"/>
                </a:solidFill>
              </a:rPr>
              <a:t>some </a:t>
            </a:r>
            <a:r>
              <a:rPr lang="hr-HR" sz="1600" dirty="0" err="1">
                <a:solidFill>
                  <a:srgbClr val="FF33CC"/>
                </a:solidFill>
              </a:rPr>
              <a:t>games</a:t>
            </a:r>
            <a:r>
              <a:rPr lang="hr-HR" sz="1600" dirty="0">
                <a:solidFill>
                  <a:srgbClr val="FF33CC"/>
                </a:solidFill>
              </a:rPr>
              <a:t> are </a:t>
            </a:r>
            <a:r>
              <a:rPr lang="hr-HR" sz="1600" dirty="0" err="1">
                <a:solidFill>
                  <a:srgbClr val="FF33CC"/>
                </a:solidFill>
              </a:rPr>
              <a:t>violent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2887DD7-D35F-4F85-BBB9-41C43B4A868C}"/>
              </a:ext>
            </a:extLst>
          </p:cNvPr>
          <p:cNvSpPr txBox="1"/>
          <p:nvPr/>
        </p:nvSpPr>
        <p:spPr>
          <a:xfrm>
            <a:off x="3450182" y="5463897"/>
            <a:ext cx="42946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 He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en-US" sz="1600" dirty="0">
                <a:solidFill>
                  <a:srgbClr val="FF33CC"/>
                </a:solidFill>
              </a:rPr>
              <a:t> he doesn’t like violent games.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EA421B5-9CC5-4558-92DB-6A7C74FC99D0}"/>
              </a:ext>
            </a:extLst>
          </p:cNvPr>
          <p:cNvSpPr txBox="1"/>
          <p:nvPr/>
        </p:nvSpPr>
        <p:spPr>
          <a:xfrm>
            <a:off x="3471140" y="5828868"/>
            <a:ext cx="582377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 He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en-US" sz="1600" dirty="0">
                <a:solidFill>
                  <a:srgbClr val="FF33CC"/>
                </a:solidFill>
              </a:rPr>
              <a:t> he bought a new mobile phone last week.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1587C6B-BC2B-4FCE-87C4-0DC660085708}"/>
              </a:ext>
            </a:extLst>
          </p:cNvPr>
          <p:cNvSpPr txBox="1"/>
          <p:nvPr/>
        </p:nvSpPr>
        <p:spPr>
          <a:xfrm>
            <a:off x="3488462" y="6186674"/>
            <a:ext cx="582377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 He </a:t>
            </a:r>
            <a:r>
              <a:rPr lang="hr-HR" sz="1600" dirty="0" err="1">
                <a:solidFill>
                  <a:srgbClr val="FF33CC"/>
                </a:solidFill>
              </a:rPr>
              <a:t>says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that</a:t>
            </a:r>
            <a:r>
              <a:rPr lang="en-US" sz="1600" dirty="0">
                <a:solidFill>
                  <a:srgbClr val="FF33CC"/>
                </a:solidFill>
              </a:rPr>
              <a:t> he has always wanted to have one.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4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F5742-E921-4A1C-AF8F-A492C930F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747EB43-FBDA-4322-B204-3B4EB6C21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4A39E4-9F72-4CC2-AA5C-ACED2501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D6F8C08-37DD-45B6-B0A0-42D1A752BE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674" y="765174"/>
            <a:ext cx="8001000" cy="4981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BB3DB61-7D9A-4038-B5DA-9C912033B715}"/>
              </a:ext>
            </a:extLst>
          </p:cNvPr>
          <p:cNvSpPr txBox="1"/>
          <p:nvPr/>
        </p:nvSpPr>
        <p:spPr>
          <a:xfrm>
            <a:off x="3685157" y="3732590"/>
            <a:ext cx="59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1 Sometimes children spend too much time on the computer.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917F41F-F1D0-4555-B3F5-0B9D82DA1150}"/>
              </a:ext>
            </a:extLst>
          </p:cNvPr>
          <p:cNvSpPr txBox="1"/>
          <p:nvPr/>
        </p:nvSpPr>
        <p:spPr>
          <a:xfrm>
            <a:off x="3685156" y="4108602"/>
            <a:ext cx="59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2 This is not good.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958635D-AACA-408F-82FE-470E00DEBBA7}"/>
              </a:ext>
            </a:extLst>
          </p:cNvPr>
          <p:cNvSpPr txBox="1"/>
          <p:nvPr/>
        </p:nvSpPr>
        <p:spPr>
          <a:xfrm>
            <a:off x="3715248" y="4463048"/>
            <a:ext cx="59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3 I have got a daughter.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3E05CD82-BF7F-49EB-8B27-AF3DA0A41855}"/>
              </a:ext>
            </a:extLst>
          </p:cNvPr>
          <p:cNvSpPr txBox="1"/>
          <p:nvPr/>
        </p:nvSpPr>
        <p:spPr>
          <a:xfrm>
            <a:off x="3715246" y="4846226"/>
            <a:ext cx="59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4 I don’t let her stay on the computer longer than an hour a day.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72D77ECF-AADB-4A72-A8C6-B074252B591E}"/>
              </a:ext>
            </a:extLst>
          </p:cNvPr>
          <p:cNvSpPr txBox="1"/>
          <p:nvPr/>
        </p:nvSpPr>
        <p:spPr>
          <a:xfrm>
            <a:off x="3715247" y="5284475"/>
            <a:ext cx="592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5 I am not strict but just a good father. 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3" name="Slika 22">
            <a:hlinkClick r:id="rId5"/>
            <a:extLst>
              <a:ext uri="{FF2B5EF4-FFF2-40B4-BE49-F238E27FC236}">
                <a16:creationId xmlns:a16="http://schemas.microsoft.com/office/drawing/2014/main" xmlns="" id="{E7D9C586-E968-4363-87CA-29A5E6A701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476" y="4382443"/>
            <a:ext cx="2904663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4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A1F58C-B028-4D4A-89DA-087B9CD25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F880A-0EBA-4FB8-AF1D-5A8BBB1A9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68E5B-FA39-4E58-A92B-12B54A40F2B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347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2022-03-06T09:07:30Z</dcterms:created>
  <dcterms:modified xsi:type="dcterms:W3CDTF">2022-03-08T08:06:27Z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